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265" autoAdjust="0"/>
    <p:restoredTop sz="94660"/>
  </p:normalViewPr>
  <p:slideViewPr>
    <p:cSldViewPr>
      <p:cViewPr varScale="1">
        <p:scale>
          <a:sx n="69" d="100"/>
          <a:sy n="69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1B6C8-43E5-4012-A39D-4A43050088E9}" type="datetimeFigureOut">
              <a:rPr lang="en-US" smtClean="0"/>
              <a:pPr/>
              <a:t>11/24/2011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2E44D-54DC-4602-8F2F-F7C3259A1486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>
                <a:alpha val="92000"/>
              </a:srgbClr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8800" b="1" dirty="0" smtClean="0">
                <a:latin typeface="Jokerman" pitchFamily="82" charset="0"/>
              </a:rPr>
              <a:t>Clothing</a:t>
            </a: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latin typeface="Jokerman" pitchFamily="82" charset="0"/>
              </a:rPr>
              <a:t>Ropa</a:t>
            </a:r>
            <a:endParaRPr lang="en-AU" dirty="0">
              <a:latin typeface="Jokerm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Jokerman" pitchFamily="82" charset="0"/>
              </a:rPr>
              <a:t>By Eve </a:t>
            </a:r>
            <a:r>
              <a:rPr lang="en-US" sz="2000" dirty="0" smtClean="0">
                <a:solidFill>
                  <a:schemeClr val="tx1"/>
                </a:solidFill>
                <a:latin typeface="Jokerman" pitchFamily="82" charset="0"/>
              </a:rPr>
              <a:t>Potter</a:t>
            </a:r>
          </a:p>
          <a:p>
            <a:endParaRPr lang="en-AU" sz="2000" dirty="0">
              <a:solidFill>
                <a:schemeClr val="tx1"/>
              </a:solidFill>
              <a:latin typeface="Jokerm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8322" t="25641" r="45652" b="21962"/>
          <a:stretch>
            <a:fillRect/>
          </a:stretch>
        </p:blipFill>
        <p:spPr bwMode="auto">
          <a:xfrm>
            <a:off x="0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57818" y="142852"/>
            <a:ext cx="3500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Dress up </a:t>
            </a:r>
            <a:r>
              <a:rPr lang="en-US" sz="4000" dirty="0" err="1" smtClean="0">
                <a:solidFill>
                  <a:schemeClr val="bg1"/>
                </a:solidFill>
              </a:rPr>
              <a:t>Shayla</a:t>
            </a:r>
            <a:endParaRPr lang="en-US" sz="4000" dirty="0" smtClean="0">
              <a:solidFill>
                <a:schemeClr val="bg1"/>
              </a:solidFill>
            </a:endParaRPr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 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564357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Help </a:t>
            </a:r>
            <a:r>
              <a:rPr lang="en-US" dirty="0" err="1" smtClean="0">
                <a:solidFill>
                  <a:schemeClr val="bg1"/>
                </a:solidFill>
              </a:rPr>
              <a:t>Shayla</a:t>
            </a:r>
            <a:r>
              <a:rPr lang="en-US" dirty="0" smtClean="0">
                <a:solidFill>
                  <a:schemeClr val="bg1"/>
                </a:solidFill>
              </a:rPr>
              <a:t> to get ready at the beach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2826" t="50781" r="47291" b="32617"/>
          <a:stretch>
            <a:fillRect/>
          </a:stretch>
        </p:blipFill>
        <p:spPr bwMode="auto">
          <a:xfrm>
            <a:off x="5786446" y="1285860"/>
            <a:ext cx="2714644" cy="17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42862" t="49023" r="45059" b="31445"/>
          <a:stretch>
            <a:fillRect/>
          </a:stretch>
        </p:blipFill>
        <p:spPr bwMode="auto">
          <a:xfrm>
            <a:off x="5929322" y="3357562"/>
            <a:ext cx="300039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715008" y="714356"/>
            <a:ext cx="2821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>
                <a:solidFill>
                  <a:schemeClr val="bg1">
                    <a:lumMod val="95000"/>
                  </a:schemeClr>
                </a:solidFill>
              </a:rPr>
              <a:t>vista para arriba el </a:t>
            </a:r>
            <a:r>
              <a:rPr lang="es-ES" sz="2000" dirty="0" err="1" smtClean="0">
                <a:solidFill>
                  <a:schemeClr val="bg1">
                    <a:lumMod val="95000"/>
                  </a:schemeClr>
                </a:solidFill>
              </a:rPr>
              <a:t>shayla</a:t>
            </a:r>
            <a:endParaRPr lang="es-E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0628" y="6211669"/>
            <a:ext cx="4357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</a:rPr>
              <a:t>Ayude a </a:t>
            </a:r>
            <a:r>
              <a:rPr lang="es-ES" dirty="0" err="1" smtClean="0">
                <a:solidFill>
                  <a:schemeClr val="bg1">
                    <a:lumMod val="95000"/>
                  </a:schemeClr>
                </a:solidFill>
              </a:rPr>
              <a:t>Shayla</a:t>
            </a:r>
            <a:r>
              <a:rPr lang="es-ES" dirty="0" smtClean="0">
                <a:solidFill>
                  <a:schemeClr val="bg1">
                    <a:lumMod val="95000"/>
                  </a:schemeClr>
                </a:solidFill>
              </a:rPr>
              <a:t> para conseguir listo en la playa </a:t>
            </a:r>
            <a:endParaRPr lang="es-E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29190" y="214290"/>
            <a:ext cx="4214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Dress up Morgan   </a:t>
            </a:r>
            <a:endParaRPr lang="en-AU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348" y="535782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Dress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up Morgan for a party</a:t>
            </a:r>
            <a:endParaRPr lang="en-A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5688" t="42969" r="37957" b="6250"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44473" t="65538" r="43021" b="9179"/>
          <a:stretch>
            <a:fillRect/>
          </a:stretch>
        </p:blipFill>
        <p:spPr bwMode="auto">
          <a:xfrm>
            <a:off x="5715008" y="1785926"/>
            <a:ext cx="2928990" cy="332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357818" y="857232"/>
            <a:ext cx="3456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vista </a:t>
            </a:r>
            <a:r>
              <a:rPr lang="en-AU" sz="2400" dirty="0" err="1" smtClean="0">
                <a:solidFill>
                  <a:schemeClr val="bg1">
                    <a:lumMod val="95000"/>
                  </a:schemeClr>
                </a:solidFill>
              </a:rPr>
              <a:t>para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400" dirty="0" err="1" smtClean="0">
                <a:solidFill>
                  <a:schemeClr val="bg1">
                    <a:lumMod val="95000"/>
                  </a:schemeClr>
                </a:solidFill>
              </a:rPr>
              <a:t>arriba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 a </a:t>
            </a:r>
            <a:r>
              <a:rPr lang="en-AU" sz="2400" dirty="0" smtClean="0">
                <a:solidFill>
                  <a:schemeClr val="bg1">
                    <a:lumMod val="95000"/>
                  </a:schemeClr>
                </a:solidFill>
              </a:rPr>
              <a:t>Morgan</a:t>
            </a:r>
            <a:endParaRPr lang="en-A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72066" y="5786454"/>
            <a:ext cx="4071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</a:rPr>
              <a:t>vista para arriba a Morgan para un partido</a:t>
            </a:r>
            <a:endParaRPr lang="es-E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0" y="35716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Dress up </a:t>
            </a:r>
            <a:r>
              <a:rPr lang="en-US" sz="3600" dirty="0" err="1" smtClean="0">
                <a:solidFill>
                  <a:schemeClr val="bg1">
                    <a:lumMod val="95000"/>
                  </a:schemeClr>
                </a:solidFill>
              </a:rPr>
              <a:t>Imogen</a:t>
            </a:r>
            <a:r>
              <a:rPr lang="en-US" sz="3600" dirty="0" smtClean="0">
                <a:solidFill>
                  <a:schemeClr val="bg1">
                    <a:lumMod val="95000"/>
                  </a:schemeClr>
                </a:solidFill>
              </a:rPr>
              <a:t>  </a:t>
            </a:r>
            <a:endParaRPr lang="en-AU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550070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Help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Imogen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to get ready 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for work </a:t>
            </a:r>
            <a:endParaRPr lang="en-A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8316" t="27344" r="34663" b="6250"/>
          <a:stretch>
            <a:fillRect/>
          </a:stretch>
        </p:blipFill>
        <p:spPr bwMode="auto">
          <a:xfrm>
            <a:off x="0" y="-1"/>
            <a:ext cx="407193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47804" t="37305" r="35725" b="33398"/>
          <a:stretch>
            <a:fillRect/>
          </a:stretch>
        </p:blipFill>
        <p:spPr bwMode="auto">
          <a:xfrm>
            <a:off x="5072066" y="1928802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929190" y="1000108"/>
            <a:ext cx="307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>
                <a:solidFill>
                  <a:schemeClr val="bg1">
                    <a:lumMod val="95000"/>
                  </a:schemeClr>
                </a:solidFill>
              </a:rPr>
              <a:t>vista </a:t>
            </a:r>
            <a:r>
              <a:rPr lang="en-AU" sz="2800" dirty="0" err="1" smtClean="0">
                <a:solidFill>
                  <a:schemeClr val="bg1">
                    <a:lumMod val="95000"/>
                  </a:schemeClr>
                </a:solidFill>
              </a:rPr>
              <a:t>para</a:t>
            </a:r>
            <a:r>
              <a:rPr lang="en-A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800" dirty="0" err="1" smtClean="0">
                <a:solidFill>
                  <a:schemeClr val="bg1">
                    <a:lumMod val="95000"/>
                  </a:schemeClr>
                </a:solidFill>
              </a:rPr>
              <a:t>arriba</a:t>
            </a:r>
            <a:r>
              <a:rPr lang="en-A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AU" sz="2800" dirty="0" err="1" smtClean="0">
                <a:solidFill>
                  <a:schemeClr val="bg1">
                    <a:lumMod val="95000"/>
                  </a:schemeClr>
                </a:solidFill>
              </a:rPr>
              <a:t>Imogen</a:t>
            </a:r>
            <a:endParaRPr lang="en-A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6248" y="6000768"/>
            <a:ext cx="4553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</a:rPr>
              <a:t>La ayuda </a:t>
            </a:r>
            <a:r>
              <a:rPr lang="es-ES" dirty="0" err="1" smtClean="0">
                <a:solidFill>
                  <a:schemeClr val="bg1">
                    <a:lumMod val="95000"/>
                  </a:schemeClr>
                </a:solidFill>
              </a:rPr>
              <a:t>Imogen</a:t>
            </a:r>
            <a:r>
              <a:rPr lang="es-ES" dirty="0" smtClean="0">
                <a:solidFill>
                  <a:schemeClr val="bg1">
                    <a:lumMod val="95000"/>
                  </a:schemeClr>
                </a:solidFill>
              </a:rPr>
              <a:t> consigue lista para el trabajo </a:t>
            </a:r>
            <a:endParaRPr lang="es-E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0198" t="37109" r="29722" b="6250"/>
          <a:stretch>
            <a:fillRect/>
          </a:stretch>
        </p:blipFill>
        <p:spPr bwMode="auto">
          <a:xfrm>
            <a:off x="0" y="0"/>
            <a:ext cx="5643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34590" t="61524" r="48389" b="20898"/>
          <a:stretch>
            <a:fillRect/>
          </a:stretch>
        </p:blipFill>
        <p:spPr bwMode="auto">
          <a:xfrm>
            <a:off x="5572132" y="1357298"/>
            <a:ext cx="24288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 l="56589" t="59766" r="34077" b="17773"/>
          <a:stretch>
            <a:fillRect/>
          </a:stretch>
        </p:blipFill>
        <p:spPr bwMode="auto">
          <a:xfrm>
            <a:off x="7572396" y="3143248"/>
            <a:ext cx="13573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929322" y="0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Dress </a:t>
            </a:r>
            <a:r>
              <a:rPr lang="en-US" sz="2400" dirty="0" smtClean="0"/>
              <a:t>Daniel </a:t>
            </a:r>
            <a:r>
              <a:rPr lang="en-US" sz="2400" dirty="0" smtClean="0"/>
              <a:t>and Molly </a:t>
            </a:r>
            <a:endParaRPr lang="en-A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72198" y="4929198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Help </a:t>
            </a:r>
            <a:r>
              <a:rPr lang="en-US" dirty="0" smtClean="0"/>
              <a:t>Daniel and Molly </a:t>
            </a:r>
            <a:r>
              <a:rPr lang="en-US" dirty="0" smtClean="0"/>
              <a:t>to get dressed and ready for the beach 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6072198" y="928670"/>
            <a:ext cx="2933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err="1" smtClean="0"/>
              <a:t>vestido</a:t>
            </a:r>
            <a:r>
              <a:rPr lang="en-AU" sz="2400" dirty="0" smtClean="0"/>
              <a:t> Daniel y Molly</a:t>
            </a:r>
            <a:endParaRPr lang="en-AU" sz="2400" dirty="0"/>
          </a:p>
        </p:txBody>
      </p:sp>
      <p:sp>
        <p:nvSpPr>
          <p:cNvPr id="8" name="Rectangle 7"/>
          <p:cNvSpPr/>
          <p:nvPr/>
        </p:nvSpPr>
        <p:spPr>
          <a:xfrm>
            <a:off x="6072182" y="5786454"/>
            <a:ext cx="3071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Ayude a Daniel y a </a:t>
            </a:r>
            <a:r>
              <a:rPr lang="es-ES" dirty="0" err="1" smtClean="0"/>
              <a:t>Molly</a:t>
            </a:r>
            <a:r>
              <a:rPr lang="es-ES" dirty="0" smtClean="0"/>
              <a:t> para conseguir vestido y para alistar para la playa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45571" t="28320" r="39055" b="11133"/>
          <a:stretch>
            <a:fillRect/>
          </a:stretch>
        </p:blipFill>
        <p:spPr bwMode="auto">
          <a:xfrm>
            <a:off x="0" y="-1"/>
            <a:ext cx="4143372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6248" y="214290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dirty="0" smtClean="0">
                <a:solidFill>
                  <a:schemeClr val="bg1"/>
                </a:solidFill>
              </a:rPr>
              <a:t>Dress up Monica</a:t>
            </a:r>
            <a:endParaRPr lang="en-AU" sz="4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592933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Help Monica get ready for autumn.</a:t>
            </a:r>
            <a:endParaRPr lang="en-A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44510" t="50000" r="41215" b="11914"/>
          <a:stretch>
            <a:fillRect/>
          </a:stretch>
        </p:blipFill>
        <p:spPr bwMode="auto">
          <a:xfrm>
            <a:off x="5000628" y="1785926"/>
            <a:ext cx="314324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572000" y="928670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>
                <a:solidFill>
                  <a:schemeClr val="bg1"/>
                </a:solidFill>
              </a:rPr>
              <a:t>vista </a:t>
            </a:r>
            <a:r>
              <a:rPr lang="en-AU" sz="2400" dirty="0" err="1" smtClean="0">
                <a:solidFill>
                  <a:schemeClr val="bg1"/>
                </a:solidFill>
              </a:rPr>
              <a:t>para</a:t>
            </a:r>
            <a:r>
              <a:rPr lang="en-AU" sz="2400" dirty="0" smtClean="0">
                <a:solidFill>
                  <a:schemeClr val="bg1"/>
                </a:solidFill>
              </a:rPr>
              <a:t> </a:t>
            </a:r>
            <a:r>
              <a:rPr lang="en-AU" sz="2400" dirty="0" err="1" smtClean="0">
                <a:solidFill>
                  <a:schemeClr val="bg1"/>
                </a:solidFill>
              </a:rPr>
              <a:t>arriba</a:t>
            </a:r>
            <a:r>
              <a:rPr lang="en-AU" sz="2400" dirty="0" smtClean="0">
                <a:solidFill>
                  <a:schemeClr val="bg1"/>
                </a:solidFill>
              </a:rPr>
              <a:t> a </a:t>
            </a:r>
            <a:r>
              <a:rPr lang="en-AU" sz="2400" dirty="0" err="1" smtClean="0">
                <a:solidFill>
                  <a:schemeClr val="bg1"/>
                </a:solidFill>
              </a:rPr>
              <a:t>Mónica</a:t>
            </a:r>
            <a:endParaRPr lang="en-AU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4810" y="6286520"/>
            <a:ext cx="4338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la ayuda Mónica consigue lista para el otoño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133</Words>
  <Application>Microsoft Office PowerPoint</Application>
  <PresentationFormat>On-screen Show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Clothing  Ropa</vt:lpstr>
      <vt:lpstr>Slide 2</vt:lpstr>
      <vt:lpstr>Slide 3</vt:lpstr>
      <vt:lpstr>Slide 4</vt:lpstr>
      <vt:lpstr>Slide 5</vt:lpstr>
      <vt:lpstr>Slide 6</vt:lpstr>
      <vt:lpstr>Slide 7</vt:lpstr>
    </vt:vector>
  </TitlesOfParts>
  <Company>DECS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Clothing </dc:title>
  <dc:creator>SBAS</dc:creator>
  <cp:lastModifiedBy>epotter</cp:lastModifiedBy>
  <cp:revision>13</cp:revision>
  <dcterms:created xsi:type="dcterms:W3CDTF">2011-10-26T00:01:41Z</dcterms:created>
  <dcterms:modified xsi:type="dcterms:W3CDTF">2011-11-23T23:45:03Z</dcterms:modified>
</cp:coreProperties>
</file>